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64" r:id="rId5"/>
    <p:sldId id="263" r:id="rId6"/>
    <p:sldId id="257" r:id="rId7"/>
    <p:sldId id="258" r:id="rId8"/>
    <p:sldId id="268" r:id="rId9"/>
    <p:sldId id="269" r:id="rId10"/>
    <p:sldId id="270" r:id="rId11"/>
    <p:sldId id="271" r:id="rId12"/>
    <p:sldId id="259" r:id="rId13"/>
    <p:sldId id="265" r:id="rId14"/>
    <p:sldId id="266" r:id="rId15"/>
    <p:sldId id="267" r:id="rId16"/>
    <p:sldId id="272" r:id="rId17"/>
    <p:sldId id="273" r:id="rId18"/>
    <p:sldId id="274" r:id="rId19"/>
    <p:sldId id="275" r:id="rId20"/>
    <p:sldId id="27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9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AAAB3883-F128-49E5-8DEA-82C422E5C2E2}" type="datetimeFigureOut">
              <a:rPr lang="ru-RU" smtClean="0"/>
              <a:t>19.04.2020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4FF818B-F42B-4D7A-9AB0-961A297E6DE3}" type="slidenum">
              <a:rPr lang="ru-RU" smtClean="0"/>
              <a:t>‹#›</a:t>
            </a:fld>
            <a:endParaRPr lang="ru-RU"/>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AAB3883-F128-49E5-8DEA-82C422E5C2E2}" type="datetimeFigureOut">
              <a:rPr lang="ru-RU" smtClean="0"/>
              <a:t>19.04.2020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4FF818B-F42B-4D7A-9AB0-961A297E6DE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AAB3883-F128-49E5-8DEA-82C422E5C2E2}" type="datetimeFigureOut">
              <a:rPr lang="ru-RU" smtClean="0"/>
              <a:t>19.04.2020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4FF818B-F42B-4D7A-9AB0-961A297E6DE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AAB3883-F128-49E5-8DEA-82C422E5C2E2}" type="datetimeFigureOut">
              <a:rPr lang="ru-RU" smtClean="0"/>
              <a:t>19.04.2020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4FF818B-F42B-4D7A-9AB0-961A297E6DE3}"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95" name="Title 94"/>
          <p:cNvSpPr>
            <a:spLocks noGrp="1"/>
          </p:cNvSpPr>
          <p:nvPr>
            <p:ph type="title"/>
          </p:nvPr>
        </p:nvSpPr>
        <p:spPr>
          <a:xfrm>
            <a:off x="457200" y="4463568"/>
            <a:ext cx="8305800" cy="1143000"/>
          </a:xfrm>
        </p:spPr>
        <p:txBody>
          <a:bodyPr/>
          <a:lstStyle/>
          <a:p>
            <a:r>
              <a:rPr lang="ru-RU" smtClean="0"/>
              <a:t>Образец заголовка</a:t>
            </a:r>
            <a:endParaRPr lang="en-US"/>
          </a:p>
        </p:txBody>
      </p:sp>
      <p:sp>
        <p:nvSpPr>
          <p:cNvPr id="2" name="Date Placeholder 1"/>
          <p:cNvSpPr>
            <a:spLocks noGrp="1"/>
          </p:cNvSpPr>
          <p:nvPr>
            <p:ph type="dt" sz="half" idx="10"/>
          </p:nvPr>
        </p:nvSpPr>
        <p:spPr/>
        <p:txBody>
          <a:bodyPr/>
          <a:lstStyle/>
          <a:p>
            <a:fld id="{AAAB3883-F128-49E5-8DEA-82C422E5C2E2}" type="datetimeFigureOut">
              <a:rPr lang="ru-RU" smtClean="0"/>
              <a:t>19.04.2020</a:t>
            </a:fld>
            <a:endParaRPr lang="ru-RU"/>
          </a:p>
        </p:txBody>
      </p:sp>
      <p:sp>
        <p:nvSpPr>
          <p:cNvPr id="91" name="Footer Placeholder 90"/>
          <p:cNvSpPr>
            <a:spLocks noGrp="1"/>
          </p:cNvSpPr>
          <p:nvPr>
            <p:ph type="ftr" sz="quarter" idx="11"/>
          </p:nvPr>
        </p:nvSpPr>
        <p:spPr/>
        <p:txBody>
          <a:bodyPr/>
          <a:lstStyle/>
          <a:p>
            <a:endParaRPr lang="ru-RU"/>
          </a:p>
        </p:txBody>
      </p:sp>
      <p:sp>
        <p:nvSpPr>
          <p:cNvPr id="92" name="Slide Number Placeholder 91"/>
          <p:cNvSpPr>
            <a:spLocks noGrp="1"/>
          </p:cNvSpPr>
          <p:nvPr>
            <p:ph type="sldNum" sz="quarter" idx="12"/>
          </p:nvPr>
        </p:nvSpPr>
        <p:spPr/>
        <p:txBody>
          <a:bodyPr/>
          <a:lstStyle/>
          <a:p>
            <a:fld id="{24FF818B-F42B-4D7A-9AB0-961A297E6DE3}"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AAAB3883-F128-49E5-8DEA-82C422E5C2E2}" type="datetimeFigureOut">
              <a:rPr lang="ru-RU" smtClean="0"/>
              <a:t>19.04.2020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4FF818B-F42B-4D7A-9AB0-961A297E6DE3}"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AAAB3883-F128-49E5-8DEA-82C422E5C2E2}" type="datetimeFigureOut">
              <a:rPr lang="ru-RU" smtClean="0"/>
              <a:t>19.04.2020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4FF818B-F42B-4D7A-9AB0-961A297E6DE3}"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AAAB3883-F128-49E5-8DEA-82C422E5C2E2}" type="datetimeFigureOut">
              <a:rPr lang="ru-RU" smtClean="0"/>
              <a:t>19.04.2020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4FF818B-F42B-4D7A-9AB0-961A297E6DE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AB3883-F128-49E5-8DEA-82C422E5C2E2}" type="datetimeFigureOut">
              <a:rPr lang="ru-RU" smtClean="0"/>
              <a:t>19.04.2020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4FF818B-F42B-4D7A-9AB0-961A297E6DE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AAB3883-F128-49E5-8DEA-82C422E5C2E2}" type="datetimeFigureOut">
              <a:rPr lang="ru-RU" smtClean="0"/>
              <a:t>19.04.2020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4FF818B-F42B-4D7A-9AB0-961A297E6DE3}" type="slidenum">
              <a:rPr lang="ru-RU" smtClean="0"/>
              <a:t>‹#›</a:t>
            </a:fld>
            <a:endParaRPr lang="ru-RU"/>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5" name="Date Placeholder 4"/>
          <p:cNvSpPr>
            <a:spLocks noGrp="1"/>
          </p:cNvSpPr>
          <p:nvPr>
            <p:ph type="dt" sz="half" idx="10"/>
          </p:nvPr>
        </p:nvSpPr>
        <p:spPr/>
        <p:txBody>
          <a:bodyPr/>
          <a:lstStyle/>
          <a:p>
            <a:fld id="{AAAB3883-F128-49E5-8DEA-82C422E5C2E2}" type="datetimeFigureOut">
              <a:rPr lang="ru-RU" smtClean="0"/>
              <a:t>19.04.2020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4FF818B-F42B-4D7A-9AB0-961A297E6DE3}" type="slidenum">
              <a:rPr lang="ru-RU" smtClean="0"/>
              <a:t>‹#›</a:t>
            </a:fld>
            <a:endParaRPr lang="ru-RU"/>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AAAB3883-F128-49E5-8DEA-82C422E5C2E2}" type="datetimeFigureOut">
              <a:rPr lang="ru-RU" smtClean="0"/>
              <a:t>19.04.2020</a:t>
            </a:fld>
            <a:endParaRPr lang="ru-RU"/>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24FF818B-F42B-4D7A-9AB0-961A297E6DE3}"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2132856"/>
            <a:ext cx="4752528" cy="1600327"/>
          </a:xfrm>
        </p:spPr>
        <p:txBody>
          <a:bodyPr>
            <a:noAutofit/>
          </a:bodyPr>
          <a:lstStyle/>
          <a:p>
            <a:r>
              <a:rPr lang="ru-RU" sz="4800" dirty="0" smtClean="0"/>
              <a:t>СТЕРЕОГРАММЫ</a:t>
            </a:r>
            <a:endParaRPr lang="ru-RU" sz="4800" dirty="0"/>
          </a:p>
        </p:txBody>
      </p:sp>
      <p:sp>
        <p:nvSpPr>
          <p:cNvPr id="3" name="Подзаголовок 2"/>
          <p:cNvSpPr>
            <a:spLocks noGrp="1"/>
          </p:cNvSpPr>
          <p:nvPr>
            <p:ph type="subTitle" idx="1"/>
          </p:nvPr>
        </p:nvSpPr>
        <p:spPr/>
        <p:txBody>
          <a:bodyPr>
            <a:normAutofit/>
          </a:bodyPr>
          <a:lstStyle/>
          <a:p>
            <a:r>
              <a:rPr lang="ru-RU" sz="4800" dirty="0" smtClean="0"/>
              <a:t>для глаз</a:t>
            </a:r>
            <a:endParaRPr lang="ru-RU" sz="4800" dirty="0"/>
          </a:p>
        </p:txBody>
      </p:sp>
    </p:spTree>
    <p:extLst>
      <p:ext uri="{BB962C8B-B14F-4D97-AF65-F5344CB8AC3E}">
        <p14:creationId xmlns:p14="http://schemas.microsoft.com/office/powerpoint/2010/main" val="3978855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razvivashka.ucoz.ru/_si/3/6934317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410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razvivashka.ucoz.ru/_si/3/851522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3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114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mage.jimcdn.com/app/cms/image/transf/dimension=778x10000:format=jpg/path/sda180940b71f3b5c/image/ib36706d9f1c9429c/version/1426882455/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414"/>
            <a:ext cx="9144000" cy="6899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552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image.jimcdn.com/app/cms/image/transf/none/path/sda180940b71f3b5c/image/i027be10f69732466/version/1426882622/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23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8" y="0"/>
            <a:ext cx="9132022" cy="6833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902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 y="0"/>
            <a:ext cx="9144757"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6459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684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Большой сборник стереограмм - 100 стереограмм с подсказками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777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s.mediasole.ru/cache/content/data/images/1132/1132507/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8" y="0"/>
            <a:ext cx="9170408" cy="6881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399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s.mediasole.ru/cache/content/data/images/1132/1132509/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28" y="0"/>
            <a:ext cx="9129072" cy="6842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94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3" y="188640"/>
            <a:ext cx="8784976" cy="6186309"/>
          </a:xfrm>
          <a:prstGeom prst="rect">
            <a:avLst/>
          </a:prstGeom>
        </p:spPr>
        <p:txBody>
          <a:bodyPr wrap="square">
            <a:spAutoFit/>
          </a:bodyPr>
          <a:lstStyle/>
          <a:p>
            <a:r>
              <a:rPr lang="ru-RU" sz="2200" b="1" dirty="0" err="1"/>
              <a:t>Стереограммы</a:t>
            </a:r>
            <a:r>
              <a:rPr lang="ru-RU" sz="2200" dirty="0"/>
              <a:t> — необычные картинки, которые при определенном разглядывании становятся объемными.</a:t>
            </a:r>
          </a:p>
          <a:p>
            <a:r>
              <a:rPr lang="ru-RU" sz="2200" b="1" dirty="0" err="1"/>
              <a:t>Стереограммы</a:t>
            </a:r>
            <a:r>
              <a:rPr lang="ru-RU" sz="2200" dirty="0"/>
              <a:t>, или объемные картинки, или волшебные картинки, как их иногда ещё называют начинают свою историю в середине 19 века. Когда впервые используя сложные конструкцию зеркал и линз получили из двух картинок одну объемную. Несколько лет спустя была изобретена фотография и эти два изобретения приобрели огромную популярность. </a:t>
            </a:r>
            <a:endParaRPr lang="ru-RU" sz="2200" dirty="0" smtClean="0"/>
          </a:p>
          <a:p>
            <a:endParaRPr lang="ru-RU" sz="2200" dirty="0" smtClean="0"/>
          </a:p>
          <a:p>
            <a:r>
              <a:rPr lang="ru-RU" sz="2200" dirty="0" smtClean="0"/>
              <a:t>В </a:t>
            </a:r>
            <a:r>
              <a:rPr lang="ru-RU" sz="2200" dirty="0"/>
              <a:t>основе </a:t>
            </a:r>
            <a:r>
              <a:rPr lang="ru-RU" sz="2200" b="1" dirty="0" err="1"/>
              <a:t>стереограммы</a:t>
            </a:r>
            <a:r>
              <a:rPr lang="ru-RU" sz="2200" dirty="0"/>
              <a:t> лежит идея, что каждым глазом человек видит разные картинки и уже мозг их интерпретирует в целое изображение</a:t>
            </a:r>
            <a:r>
              <a:rPr lang="ru-RU" sz="2200" dirty="0" smtClean="0"/>
              <a:t>.</a:t>
            </a:r>
          </a:p>
          <a:p>
            <a:endParaRPr lang="ru-RU" sz="2200" dirty="0"/>
          </a:p>
          <a:p>
            <a:r>
              <a:rPr lang="ru-RU" sz="2200" dirty="0"/>
              <a:t>Принцип их создания следующий: на листе располагаются два чуть различных изображения, которые расположены немного смещенными по отношению друг к другу, и когда человек рассматривает такую картинку, то мозг воспринимает эти различия как то, что рисунок является объемным. Вот так появляются известные всему миру </a:t>
            </a:r>
            <a:r>
              <a:rPr lang="ru-RU" sz="2200" b="1" dirty="0" err="1"/>
              <a:t>стереограммы</a:t>
            </a:r>
            <a:r>
              <a:rPr lang="ru-RU" sz="2200" dirty="0"/>
              <a:t>, или волшебные картинки.</a:t>
            </a:r>
          </a:p>
        </p:txBody>
      </p:sp>
    </p:spTree>
    <p:extLst>
      <p:ext uri="{BB962C8B-B14F-4D97-AF65-F5344CB8AC3E}">
        <p14:creationId xmlns:p14="http://schemas.microsoft.com/office/powerpoint/2010/main" val="1485167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2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542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3368" y="548680"/>
            <a:ext cx="8640960" cy="6093976"/>
          </a:xfrm>
          <a:prstGeom prst="rect">
            <a:avLst/>
          </a:prstGeom>
        </p:spPr>
        <p:txBody>
          <a:bodyPr wrap="square">
            <a:spAutoFit/>
          </a:bodyPr>
          <a:lstStyle/>
          <a:p>
            <a:r>
              <a:rPr lang="ru-RU" sz="2600" dirty="0" smtClean="0"/>
              <a:t>Расслабьте </a:t>
            </a:r>
            <a:r>
              <a:rPr lang="ru-RU" sz="2600" dirty="0"/>
              <a:t>глаза и сделайте так, чтобы изображение было двоящимся (рассредоточьте фокусировку глаз на поверхность в данном случае монитора) - так называемый взгляд в пустоту, когда Вы лежите где-нибудь на природе и, смотря в небо или просто вдаль, витаете в своих мечтах, где Вы не обращаете внимания на какой-либо конкретный предмет. В такой задумчивости картинка постепенно начинает расплываться, Вы постепенно входите в зону действия стереоэффекта. Теперь постарайтесь сделать так, чтобы изображение было не мутным, а четким, но не </a:t>
            </a:r>
            <a:r>
              <a:rPr lang="ru-RU" sz="2600" dirty="0" err="1"/>
              <a:t>фокуссируйте</a:t>
            </a:r>
            <a:r>
              <a:rPr lang="ru-RU" sz="2600" dirty="0"/>
              <a:t> взгляд на плоскости экрана, а попытайтесь как бы увидеть, что у него внутри. Как только это у Вас получилось, позвольте своим глазам медленно восхищаться стереоизображением.</a:t>
            </a:r>
            <a:br>
              <a:rPr lang="ru-RU" sz="2600" dirty="0"/>
            </a:br>
            <a:endParaRPr lang="ru-RU" sz="2600" dirty="0"/>
          </a:p>
        </p:txBody>
      </p:sp>
    </p:spTree>
    <p:extLst>
      <p:ext uri="{BB962C8B-B14F-4D97-AF65-F5344CB8AC3E}">
        <p14:creationId xmlns:p14="http://schemas.microsoft.com/office/powerpoint/2010/main" val="3978817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484784"/>
            <a:ext cx="8352928" cy="3539430"/>
          </a:xfrm>
          <a:prstGeom prst="rect">
            <a:avLst/>
          </a:prstGeom>
        </p:spPr>
        <p:txBody>
          <a:bodyPr wrap="square">
            <a:spAutoFit/>
          </a:bodyPr>
          <a:lstStyle/>
          <a:p>
            <a:r>
              <a:rPr lang="ru-RU" sz="2800" dirty="0" err="1" smtClean="0"/>
              <a:t>Приблизьте</a:t>
            </a:r>
            <a:r>
              <a:rPr lang="ru-RU" sz="2800" dirty="0" smtClean="0"/>
              <a:t> лицо к монитору (к картинке) на расстояние 2-3 см от его поверхности и смотрите как бы сквозь монитор (при этом картинка должна быть мутной). Затем медленно отводите лицо назад, продолжая смотреть сквозь монитор, т.е. не меняя позиции глаз. Не фокусируйте взгляд на изображении до тех пор, пока не всплывут 3-х мерные очертания изображения.</a:t>
            </a:r>
            <a:endParaRPr lang="ru-RU" sz="2800" dirty="0"/>
          </a:p>
        </p:txBody>
      </p:sp>
    </p:spTree>
    <p:extLst>
      <p:ext uri="{BB962C8B-B14F-4D97-AF65-F5344CB8AC3E}">
        <p14:creationId xmlns:p14="http://schemas.microsoft.com/office/powerpoint/2010/main" val="349648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889844"/>
            <a:ext cx="8352928" cy="4893647"/>
          </a:xfrm>
          <a:prstGeom prst="rect">
            <a:avLst/>
          </a:prstGeom>
        </p:spPr>
        <p:txBody>
          <a:bodyPr wrap="square">
            <a:spAutoFit/>
          </a:bodyPr>
          <a:lstStyle/>
          <a:p>
            <a:r>
              <a:rPr lang="ru-RU" sz="2400" dirty="0"/>
              <a:t>Расположитесь в хорошо освещенном помещении. Поместите картинку перед собой на расстоянии 5-10 см. Не пытайтесь сосредоточиться на отдельных элементах, смотрите как бы за картинку, как будто вы смотрите на предмет, который находится за ней.</a:t>
            </a:r>
            <a:r>
              <a:rPr lang="ru-RU" sz="2400" dirty="0" smtClean="0"/>
              <a:t/>
            </a:r>
            <a:br>
              <a:rPr lang="ru-RU" sz="2400" dirty="0" smtClean="0"/>
            </a:br>
            <a:r>
              <a:rPr lang="ru-RU" sz="2400" dirty="0"/>
              <a:t>Теперь потихоньку начинайте отодвигать картинку, если Вы перед экраном компьютера, то отодвигаться от экрана, и Вы должны увидеть объемное изображение или его часть. Если сразу не получилось не расстраивайтесь, попытайтесь снова и у Вас обязательно получиться!</a:t>
            </a:r>
            <a:r>
              <a:rPr lang="ru-RU" sz="2400" dirty="0" smtClean="0"/>
              <a:t/>
            </a:r>
            <a:br>
              <a:rPr lang="ru-RU" sz="2400" dirty="0" smtClean="0"/>
            </a:br>
            <a:r>
              <a:rPr lang="ru-RU" sz="2400" dirty="0"/>
              <a:t>Важно чтобы Ваши глаза были расслаблены, поэтому не пытайтесь увидеть изображение, оно должно как бы выплыть из тумана.</a:t>
            </a:r>
          </a:p>
        </p:txBody>
      </p:sp>
    </p:spTree>
    <p:extLst>
      <p:ext uri="{BB962C8B-B14F-4D97-AF65-F5344CB8AC3E}">
        <p14:creationId xmlns:p14="http://schemas.microsoft.com/office/powerpoint/2010/main" val="2785007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e.jimcdn.com/app/cms/image/transf/none/path/sda180940b71f3b5c/image/i3f336d5dd906b11f/version/1426882509/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34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39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mage.jimcdn.com/app/cms/image/transf/none/path/sda180940b71f3b5c/image/i2d3b0a4b85c3bbbb/version/1426882582/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337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razvivashka.ucoz.ru/_si/3/310824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72" y="0"/>
            <a:ext cx="91303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89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razvivashka.ucoz.ru/_si/3/842595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626"/>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02373"/>
      </p:ext>
    </p:extLst>
  </p:cSld>
  <p:clrMapOvr>
    <a:masterClrMapping/>
  </p:clrMapOvr>
</p:sld>
</file>

<file path=ppt/theme/theme1.xml><?xml version="1.0" encoding="utf-8"?>
<a:theme xmlns:a="http://schemas.openxmlformats.org/drawingml/2006/main" name="Паркет">
  <a:themeElements>
    <a:clrScheme name="Паркет">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Обычная">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аркет">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26</TotalTime>
  <Words>229</Words>
  <Application>Microsoft Office PowerPoint</Application>
  <PresentationFormat>Экран (4:3)</PresentationFormat>
  <Paragraphs>11</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Паркет</vt:lpstr>
      <vt:lpstr>СТЕРЕОГРАММЫ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СТЕРЕОГРАММЫ</dc:title>
  <dc:creator>Админ</dc:creator>
  <cp:lastModifiedBy>Админ</cp:lastModifiedBy>
  <cp:revision>16</cp:revision>
  <dcterms:created xsi:type="dcterms:W3CDTF">2020-04-19T19:53:58Z</dcterms:created>
  <dcterms:modified xsi:type="dcterms:W3CDTF">2020-04-19T20:20:15Z</dcterms:modified>
</cp:coreProperties>
</file>